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95" r:id="rId3"/>
    <p:sldId id="259" r:id="rId4"/>
    <p:sldId id="260" r:id="rId5"/>
    <p:sldId id="306" r:id="rId6"/>
    <p:sldId id="262" r:id="rId7"/>
    <p:sldId id="263" r:id="rId8"/>
    <p:sldId id="282" r:id="rId9"/>
    <p:sldId id="283" r:id="rId10"/>
    <p:sldId id="284" r:id="rId11"/>
    <p:sldId id="285" r:id="rId12"/>
    <p:sldId id="318" r:id="rId13"/>
    <p:sldId id="264" r:id="rId14"/>
    <p:sldId id="266" r:id="rId15"/>
    <p:sldId id="267" r:id="rId16"/>
    <p:sldId id="278" r:id="rId17"/>
    <p:sldId id="290" r:id="rId18"/>
    <p:sldId id="291" r:id="rId19"/>
    <p:sldId id="268" r:id="rId20"/>
    <p:sldId id="279" r:id="rId21"/>
    <p:sldId id="286" r:id="rId22"/>
    <p:sldId id="303" r:id="rId23"/>
    <p:sldId id="304" r:id="rId24"/>
    <p:sldId id="270" r:id="rId25"/>
    <p:sldId id="289" r:id="rId26"/>
    <p:sldId id="271" r:id="rId27"/>
    <p:sldId id="272" r:id="rId28"/>
    <p:sldId id="320" r:id="rId29"/>
    <p:sldId id="273" r:id="rId30"/>
    <p:sldId id="274" r:id="rId31"/>
    <p:sldId id="307" r:id="rId32"/>
    <p:sldId id="312" r:id="rId33"/>
    <p:sldId id="309" r:id="rId34"/>
    <p:sldId id="310" r:id="rId35"/>
    <p:sldId id="311" r:id="rId36"/>
    <p:sldId id="317" r:id="rId37"/>
    <p:sldId id="313" r:id="rId38"/>
    <p:sldId id="314" r:id="rId39"/>
    <p:sldId id="316" r:id="rId40"/>
    <p:sldId id="315" r:id="rId41"/>
    <p:sldId id="275" r:id="rId42"/>
    <p:sldId id="319" r:id="rId43"/>
    <p:sldId id="277" r:id="rId44"/>
    <p:sldId id="321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>
        <p:scale>
          <a:sx n="50" d="100"/>
          <a:sy n="50" d="100"/>
        </p:scale>
        <p:origin x="-1368" y="-456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787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1598" y="543950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8532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Ȫ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7126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smtClean="0">
                <a:solidFill>
                  <a:srgbClr val="FF0000"/>
                </a:solidFill>
                <a:latin typeface="HP001 4H"/>
                <a:ea typeface="HP001 4H"/>
              </a:rPr>
              <a:t>ɚ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9" y="482283"/>
            <a:ext cx="12040393" cy="447738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71" y="98980"/>
            <a:ext cx="12040393" cy="45280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89994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14400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vở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1838" y="-82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823" y="-12525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579" y="-304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54255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90814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Κ;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4488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269" y="-5070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7274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Ȫ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80519" y="3142341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Ȫ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211" y="3127825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ɚ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659" y="311330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ɚ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948823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vở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3919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 smtClean="0">
                <a:solidFill>
                  <a:srgbClr val="FF0000"/>
                </a:solidFill>
                <a:latin typeface="HP001 4 hàng" pitchFamily="34" charset="0"/>
              </a:rPr>
              <a:t>Κ;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lu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710" y="152400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08" y="-232857"/>
            <a:ext cx="119974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906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967707" y="2238423"/>
            <a:ext cx="1375806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vở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ω≥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4526"/>
            <a:ext cx="2709556" cy="1712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6963" y="-123983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6719" y="-292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8519" y="-965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4259" y="-2946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978" y="-812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193E-6 -8.51852E-6 L 0.00626 -0.0176 L 0.01461 -0.02964 L 0.02401 -0.04445 L 0.03811 -0.05371 L 0.04647 -0.05093 L 0.05221 -0.04352 L 0.05639 -0.02408 L 0.05848 -0.00741 L 0.05848 0.03518 L 0.05952 0.07314 L 0.06475 0.10555 L 0.07153 0.12499 L 0.07937 0.13796 L 0.0919 0.14814 L 0.106 0.14259 L 0.12114 0.12777 L 0.13159 0.09351 L 0.13942 0.05277 L 0.14151 0.02129 L 0.14046 -0.01019 L 0.13629 -0.03519 L 0.12689 -0.05093 L 0.11644 -0.05186 C 0.11409 -0.04306 0.11213 -0.04098 0.11435 -0.03334 L 0.11853 -0.02038 L 0.12741 -0.01112 L 0.13681 -0.00741 L 0.15665 -0.00927 L 0.17806 -0.01667 L 0.18642 -0.03427 L 0.19738 -0.04723 L 0.20678 -0.05093 L 0.21931 -0.05093 L 0.2308 -0.04538 L 0.23707 -0.03797 L 0.2261 -0.04815 L 0.20835 -0.04908 L 0.19947 -0.04815 L 0.18903 -0.03704 L 0.18276 -0.02686 L 0.17545 -0.01112 L 0.16971 0.0074 L 0.16657 0.02962 L 0.16657 0.0611 L 0.17127 0.09166 L 0.18067 0.11944 L 0.19164 0.1361 L 0.20522 0.14629 L 0.2214 0.14536 L 0.2308 0.13796 L 0.24229 0.12499 L 0.25273 0.10185 L 0.259 0.07222 L 0.259 0.03888 L 0.25587 0.00555 L 0.24856 -0.01667 L 0.24229 -0.03241 L 0.2355 -0.04075 " pathEditMode="relative" ptsTypes="AAAAAAAAAAAAAAAAAAAAAAAfAAAAAAAAAAAAAAAAAAAAAAAAAAAAAAAAAAA">
                                      <p:cBhvr>
                                        <p:cTn id="11" dur="1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1.48148E-6 L 0.00679 -0.00648 L 0.01462 -0.00648 L 0.01984 0.00092 L 0.02141 0.01018 L 0.01984 0.02037 L 0.01619 0.03148 L 0.01149 0.03889 L 0.00365 0.04907 " pathEditMode="relative" ptsTypes="AAAAAAAAA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289E-6 4.07407E-6 L 0.00744 -0.00764 L 0.01449 -0.00625 L 0.01919 0.00069 L 0.02075 0.0118 L 0.01879 0.02361 L 0.01566 0.0368 L 0.01214 0.04444 L 0.00861 0.05208 " pathEditMode="relative" ptsTypes="AAAAAAAAA">
                                      <p:cBhvr>
                                        <p:cTn id="33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7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7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1.48148E-6 L 0.00744 -0.01898 L 0.01749 -0.03796 L 0.02872 -0.05115 L 0.04073 -0.05555 L 0.04947 -0.05231 L 0.05509 -0.04004 L 0.05757 -0.01898 L 0.05952 0.01667 L 0.06005 0.07222 L 0.06514 0.10764 L 0.07453 0.13218 L 0.0902 0.14537 L 0.10208 0.14537 L 0.11526 0.13334 L 0.12583 0.11551 L 0.13784 0.0676 L 0.1428 0.02222 L 0.14032 -0.02014 L 0.12897 -0.04907 L 0.12153 -0.05347 L 0.11461 -0.03889 L 0.11461 -0.01111 L 0.11957 0.01991 L 0.12466 0.03542 L 0.13654 0.05556 L 0.15781 0.06991 L 0.17413 0.07107 L 0.1911 0.0676 L 0.2099 0.05764 L 0.22112 0.04537 L 0.23182 0.02222 L 0.23678 -0.00231 L 0.23496 -0.0324 L 0.22804 -0.04791 L 0.21486 -0.05555 L 0.19919 -0.04676 L 0.19045 -0.03796 L 0.18353 -0.02893 L 0.17478 -0.00463 L 0.16786 0.02778 L 0.16656 0.04537 L 0.16786 0.07778 L 0.17413 0.1088 L 0.18288 0.12778 L 0.19423 0.14213 L 0.20676 0.14537 L 0.22608 0.13982 L 0.24057 0.12778 L 0.25375 0.10209 " pathEditMode="relative" ptsTypes="AAAAAAAAAAAAAAAAAAAAAAAAAAAAAAAAAAAAAAAAAAAAAAAAAA">
                                      <p:cBhvr>
                                        <p:cTn id="46" dur="1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7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75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1.48148E-6 L 0.00053 -0.00834 L 0.0047 -0.01667 L 0.01045 -0.02222 L 0.01932 -0.0176 L 0.02507 -0.00648 L 0.03081 0.00092 L 0.03499 0.00092 L 0.04021 -0.00834 L 0.04335 -0.01852 " pathEditMode="relative" ptsTypes="AAAAAAAAAA">
                                      <p:cBhvr>
                                        <p:cTn id="5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75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34946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88801" y="2238423"/>
            <a:ext cx="131294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Κ;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lu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92185"/>
            <a:ext cx="2709556" cy="171234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55279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332" y="-605507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227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77" y="-652450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6116" y="-627685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891" y="-678739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87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4468" y="-49754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1665" y="533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-1.11111E-6 L 0.00418 -0.00926 L 0.01202 -0.01759 L 0.0209 -0.02222 L 0.03343 -0.02315 L 0.04231 -0.01852 L 0.05118 -0.00834 L 0.05797 0.0037 L 0.0658 0.02407 L 0.06998 0.04537 L 0.07207 0.07222 L 0.0705 0.1037 L 0.0658 0.12778 L 0.05588 0.1537 L 0.04596 0.16666 L 0.02612 0.17778 L 0.01306 0.17222 L 0.00523 0.16481 L -0.00678 0.14444 L -0.01461 0.125 " pathEditMode="relative" ptsTypes="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1514E-6 -1.11111E-6 L -0.00679 -0.01019 L -0.0141 -0.01759 L -0.02403 -0.02315 L -0.0329 -0.025 L -0.04074 -0.02037 L -0.04596 -0.01759 L -0.05327 -0.00834 L -0.05797 0.00185 L -0.06371 0.01481 L -0.06789 0.03333 L -0.0705 0.0537 L -0.07102 0.08055 L -0.06685 0.12037 L -0.05849 0.14629 L -0.05118 0.16018 L -0.03969 0.17315 L -0.0282 0.17685 L -0.00888 0.175 L 0.00887 0.16481 L 0.0355 0.14074 L 0.05796 0.10648 L 0.07206 0.07222 L 0.07989 0.04259 L 0.08355 0.00926 L 0.08093 -0.00834 L 0.07362 -0.01945 L 0.06422 -0.02037 L 0.04856 -0.01296 L 0.03655 0.0037 L 0.02819 0.02407 L 0.02297 0.04352 L 0.01879 0.07315 L 0.01827 0.10092 L 0.02036 0.12778 L 0.02506 0.14537 L 0.03133 0.16018 L 0.04177 0.17315 L 0.05326 0.17778 L 0.06422 0.17685 L 0.07989 0.16852 L 0.0919 0.1537 L 0.10182 0.13333 " pathEditMode="relative" ptsTypes="AAAAAAAAAAAAAAAAAAAAAAAAAAAAAAAAAAAAAAAAAAA">
                                      <p:cBhvr>
                                        <p:cTn id="22" dur="1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59259E-6 L 0.04204 -0.14004 L 0.06827 -0.23333 L 0.08146 -0.2912 L 0.08772 -0.3412 L 0.08903 -0.38333 L 0.08524 -0.40555 L 0.0808 -0.41782 L 0.07454 -0.42338 L 0.06893 -0.42338 L 0.06018 -0.41666 L 0.04948 -0.40115 L 0.04452 -0.38009 L 0.03694 -0.3456 L 0.03381 -0.29236 L 0.03316 -0.17685 L 0.03446 -0.01574 L 0.0376 0.02778 L 0.04321 0.0632 L 0.05196 0.08542 L 0.06449 0.09769 L 0.07454 0.09653 L 0.09333 0.08773 L 0.10835 0.05093 L 0.11592 0.00556 L 0.12779 -0.05231 L 0.13341 -0.11018 L 0.13406 0.04769 L 0.13602 0.07222 L 0.14098 0.08426 C 0.14829 0.09236 0.14516 0.09213 0.14907 0.09213 L 0.16108 0.09537 L 0.17674 0.08658 L 0.19358 0.05209 L 0.20429 0.01111 L 0.21368 -0.03565 L 0.21551 -0.10903 L 0.21486 0.05996 L 0.2193 0.08218 L 0.22491 0.09213 L 0.23627 0.09653 L 0.24749 0.08773 L 0.25754 0.06667 L 0.27007 0.02986 L 0.27882 -0.01018 " pathEditMode="relative" ptsTypes="AAAAAAAAAAAAAAAAAAAAAAAAAAAAAfAAAAAAAAAAAAAAA">
                                      <p:cBhvr>
                                        <p:cTn id="35" dur="1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79117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28271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3337719" y="809624"/>
            <a:ext cx="4953000" cy="521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61294" y="55626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668513" y="49546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 đạp.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4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22263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40969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3531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054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265</Words>
  <Application>Microsoft Office PowerPoint</Application>
  <PresentationFormat>Custom</PresentationFormat>
  <Paragraphs>140</Paragraphs>
  <Slides>44</Slides>
  <Notes>16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140</cp:revision>
  <dcterms:created xsi:type="dcterms:W3CDTF">2021-05-08T14:00:55Z</dcterms:created>
  <dcterms:modified xsi:type="dcterms:W3CDTF">2021-06-20T14:21:02Z</dcterms:modified>
</cp:coreProperties>
</file>